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AA2D-FD24-DE42-B2FA-6314A045AFF8}" type="datetimeFigureOut">
              <a:rPr lang="en-US" smtClean="0"/>
              <a:t>10/19/10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3E07-6320-9440-86EF-C5C19AAB0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Engineering	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M2D2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10.19.10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Macintosh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1</cp:revision>
  <dcterms:created xsi:type="dcterms:W3CDTF">2010-10-19T19:48:12Z</dcterms:created>
  <dcterms:modified xsi:type="dcterms:W3CDTF">2010-10-19T19:50:25Z</dcterms:modified>
</cp:coreProperties>
</file>