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DB7A-DE4D-FF44-984F-4045BD5CD7C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93A2-C31F-C84B-9C16-B2ECCFA9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DB7A-DE4D-FF44-984F-4045BD5CD7C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93A2-C31F-C84B-9C16-B2ECCFA9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9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DB7A-DE4D-FF44-984F-4045BD5CD7C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93A2-C31F-C84B-9C16-B2ECCFA9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8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DB7A-DE4D-FF44-984F-4045BD5CD7C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93A2-C31F-C84B-9C16-B2ECCFA9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2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DB7A-DE4D-FF44-984F-4045BD5CD7C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93A2-C31F-C84B-9C16-B2ECCFA9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1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DB7A-DE4D-FF44-984F-4045BD5CD7C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93A2-C31F-C84B-9C16-B2ECCFA9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8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DB7A-DE4D-FF44-984F-4045BD5CD7C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93A2-C31F-C84B-9C16-B2ECCFA9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7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DB7A-DE4D-FF44-984F-4045BD5CD7C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93A2-C31F-C84B-9C16-B2ECCFA9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4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DB7A-DE4D-FF44-984F-4045BD5CD7C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93A2-C31F-C84B-9C16-B2ECCFA9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2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DB7A-DE4D-FF44-984F-4045BD5CD7C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93A2-C31F-C84B-9C16-B2ECCFA9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0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DB7A-DE4D-FF44-984F-4045BD5CD7C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E93A2-C31F-C84B-9C16-B2ECCFA9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5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6DB7A-DE4D-FF44-984F-4045BD5CD7C8}" type="datetimeFigureOut">
              <a:rPr lang="en-US" smtClean="0"/>
              <a:t>10/17/18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E93A2-C31F-C84B-9C16-B2ECCFA9E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8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10-19 at 9.13.0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227" y="0"/>
            <a:ext cx="64222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91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10-19 at 9.13.2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4000" cy="46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27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10-19 at 9.16.0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416" y="0"/>
            <a:ext cx="65098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44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10-19 at 9.16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078"/>
            <a:ext cx="9144000" cy="393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9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MIT 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Noreen Lyell</dc:creator>
  <cp:lastModifiedBy>Noreen Lyell</cp:lastModifiedBy>
  <cp:revision>5</cp:revision>
  <dcterms:created xsi:type="dcterms:W3CDTF">2017-10-19T13:10:46Z</dcterms:created>
  <dcterms:modified xsi:type="dcterms:W3CDTF">2018-10-18T00:14:10Z</dcterms:modified>
</cp:coreProperties>
</file>