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899B-B726-364C-B021-7924267A0174}" type="datetimeFigureOut">
              <a:rPr lang="en-US" smtClean="0"/>
              <a:t>9/29/09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0A58-DB56-6145-9212-9FA4D1690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DNA Engineering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M1D5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20.109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09.29.09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pic>
        <p:nvPicPr>
          <p:cNvPr id="3" name="Picture 2" descr="Picture 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Macintosh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Kuldell</dc:creator>
  <cp:lastModifiedBy>Natalie Kuldell</cp:lastModifiedBy>
  <cp:revision>1</cp:revision>
  <dcterms:created xsi:type="dcterms:W3CDTF">2009-09-29T18:32:17Z</dcterms:created>
  <dcterms:modified xsi:type="dcterms:W3CDTF">2009-09-29T18:44:20Z</dcterms:modified>
</cp:coreProperties>
</file>