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2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3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5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1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4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E155-F6B3-EC48-B7A0-9B100725103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8AD7E-4D79-8345-A09F-534490B2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7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0-12 at 2.19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4" y="2523152"/>
            <a:ext cx="4923856" cy="5796311"/>
          </a:xfrm>
          <a:prstGeom prst="rect">
            <a:avLst/>
          </a:prstGeom>
        </p:spPr>
      </p:pic>
      <p:pic>
        <p:nvPicPr>
          <p:cNvPr id="6" name="Picture 5" descr="Screen Shot 2016-10-12 at 2.18.5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18" y="1008478"/>
            <a:ext cx="5626549" cy="136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3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4235"/>
          <a:stretch/>
        </p:blipFill>
        <p:spPr>
          <a:xfrm>
            <a:off x="808510" y="5541499"/>
            <a:ext cx="4938509" cy="32699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71" y="4377010"/>
            <a:ext cx="4856733" cy="1273897"/>
          </a:xfrm>
          <a:prstGeom prst="rect">
            <a:avLst/>
          </a:prstGeom>
        </p:spPr>
      </p:pic>
      <p:pic>
        <p:nvPicPr>
          <p:cNvPr id="6" name="Picture 5" descr="Screen Shot 2016-10-12 at 2.21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98" y="313555"/>
            <a:ext cx="4599317" cy="39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4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MIT 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Lyell</dc:creator>
  <cp:lastModifiedBy>Noreen Lyell</cp:lastModifiedBy>
  <cp:revision>1</cp:revision>
  <dcterms:created xsi:type="dcterms:W3CDTF">2016-10-12T18:18:02Z</dcterms:created>
  <dcterms:modified xsi:type="dcterms:W3CDTF">2016-10-12T18:27:19Z</dcterms:modified>
</cp:coreProperties>
</file>