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3"/>
    <p:restoredTop sz="94694"/>
  </p:normalViewPr>
  <p:slideViewPr>
    <p:cSldViewPr snapToGrid="0" snapToObjects="1">
      <p:cViewPr varScale="1">
        <p:scale>
          <a:sx n="94" d="100"/>
          <a:sy n="94" d="100"/>
        </p:scale>
        <p:origin x="22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3EB5-9F63-D849-B8A4-7B9FF748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73180-D1F4-D741-9938-95EB69E51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91AD6-F992-6C44-88CD-8B3A3E47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A7373-C665-0042-A043-B893C032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021E3-EA72-1C4F-9BF7-01A47E6D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78E3-946A-9B44-9A91-68DA7C4F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AB0B2-C035-1542-98D4-343D34D6E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EA4B3-0BE0-DE40-BA34-618F598B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F1DDC-2A5E-2A43-8E61-1851884E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2A598-98B1-CB41-B4C3-EDC95646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83409-CCCB-3B4C-A49E-4A984ED0B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AAE8A-B93D-A547-B40A-AF700FB60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B661-CBB1-D34A-BF89-410E8550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00A7B-0428-144D-AD66-26003F8A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8073C-C069-2440-83E0-264644F5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2499-A0CF-B94E-B5F3-D990134B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81008-9070-814A-8657-F0365FF59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8C579-12D1-4047-AC73-DC739F4F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B6EC6-ECA6-B94C-B53D-8F5D62B3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0A6D3-59F6-5B47-BCB7-2A3A8A26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4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834A-0776-6446-9B85-ED8036BF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C64E6-8FCD-294B-B844-4EC04D1F1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992F6-8304-434C-9B24-F063E55E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5FC4-4F35-8148-8684-5C308599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AD6E8-AAE0-EC47-BE0A-13594CCA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43C4C-E92B-1247-A288-2ED97A75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3B65-0DF4-4B49-A363-13FFBAF41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372B3-9AF5-6F47-A957-043DD724D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7C114-CE9A-6147-8D77-7ECE8203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E9FC5-7FB3-6748-BFC3-BA5BEE49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E82F0-D189-9E40-83C5-19C907BF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0FF9-1276-1F4A-9682-B817C6819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60D51-D7C1-F648-A3E4-64C46ECF2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33379-D820-F646-90B1-A820EEA10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43895-D807-EB4C-A16F-308A9D8F2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639EB-8089-2448-BA8B-4A124B573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74FCF-9078-BF40-AF60-217F384B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787C1-85CB-D346-9237-AF83432B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7B044-D57D-824A-8385-8B204FA7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8D3D-2951-C843-A343-38105AF3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573C3-8C04-C543-9DAE-FC785CEC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673DF-9F66-F647-8A91-A5A066A8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FA5C9-A81F-274C-9DEB-1E04E9D8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BC1C2-EAB5-8A4A-9CED-6D84D084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AF4E8-5964-074B-8379-80967B44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2E5AE-E4D7-674D-A6CA-B65EF9D1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3EEA-4FBA-3C44-A03E-9099C438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2C6A3-3D3E-1145-BBEF-13A59E456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BDAF2-5649-A741-8D0F-6F8CD8698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ECB4C-1C13-BA4D-9F2F-5E88077C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10A3-DB48-494E-B342-7EBF987D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35969-970B-964E-811A-CF2C5123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0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67D62-8D96-4649-A2F8-070EA1288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CCB82-1C12-4141-94DF-6B77D88EF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9FE3C-8E95-044E-9F23-858737C9B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EE11E-8A24-DC4A-AD37-695400D8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13C63-66CB-C34B-B2F4-90B2AA4F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50F93-3685-5F43-B6B0-0D06EB4B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7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5DE60-D725-3D4A-9EBA-6A394DBB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6E643-9B78-6045-9393-19D608944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521CB-9C7E-6E42-B577-107B9A5F5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16ED-9867-AD48-BB73-8E2EF7F453B4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4343A-524D-B445-972F-E4FC29B42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6649F-BD6D-B24F-B650-A675AF66E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9A57A-DA20-504D-8230-9C952EC4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579CED4-6EB3-AF44-A351-C5D5DB91E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12" y="1"/>
            <a:ext cx="1103970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51A5F1-AFD3-A440-9288-6651E6E121D8}"/>
              </a:ext>
            </a:extLst>
          </p:cNvPr>
          <p:cNvSpPr txBox="1"/>
          <p:nvPr/>
        </p:nvSpPr>
        <p:spPr>
          <a:xfrm>
            <a:off x="1709737" y="2114551"/>
            <a:ext cx="4386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BL21(A1) pET_MBP_SNAP_TDP43-RRM12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59573-67F3-844C-B5C9-8E5D9E528304}"/>
              </a:ext>
            </a:extLst>
          </p:cNvPr>
          <p:cNvSpPr txBox="1"/>
          <p:nvPr/>
        </p:nvSpPr>
        <p:spPr>
          <a:xfrm>
            <a:off x="4886324" y="1228726"/>
            <a:ext cx="265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induce protein expression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B28B1-20B4-9D4C-AA25-1786BC7284C0}"/>
              </a:ext>
            </a:extLst>
          </p:cNvPr>
          <p:cNvSpPr txBox="1"/>
          <p:nvPr/>
        </p:nvSpPr>
        <p:spPr>
          <a:xfrm>
            <a:off x="9908843" y="2769021"/>
            <a:ext cx="2324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purify and </a:t>
            </a:r>
          </a:p>
          <a:p>
            <a:r>
              <a:rPr lang="en-US" dirty="0"/>
              <a:t>evaluate protein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0B488B-4A75-1340-A289-5CA7D017F53B}"/>
              </a:ext>
            </a:extLst>
          </p:cNvPr>
          <p:cNvSpPr txBox="1"/>
          <p:nvPr/>
        </p:nvSpPr>
        <p:spPr>
          <a:xfrm>
            <a:off x="6812933" y="5871239"/>
            <a:ext cx="265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screen small molecules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644940-3204-CA44-841F-190386A6F842}"/>
              </a:ext>
            </a:extLst>
          </p:cNvPr>
          <p:cNvSpPr txBox="1"/>
          <p:nvPr/>
        </p:nvSpPr>
        <p:spPr>
          <a:xfrm>
            <a:off x="2257199" y="5887376"/>
            <a:ext cx="265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 small molecules</a:t>
            </a:r>
          </a:p>
        </p:txBody>
      </p:sp>
    </p:spTree>
    <p:extLst>
      <p:ext uri="{BB962C8B-B14F-4D97-AF65-F5344CB8AC3E}">
        <p14:creationId xmlns:p14="http://schemas.microsoft.com/office/powerpoint/2010/main" val="197696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 Lyell</dc:creator>
  <cp:lastModifiedBy>Noreen L Lyell</cp:lastModifiedBy>
  <cp:revision>1</cp:revision>
  <dcterms:created xsi:type="dcterms:W3CDTF">2021-01-22T00:43:51Z</dcterms:created>
  <dcterms:modified xsi:type="dcterms:W3CDTF">2021-01-22T00:49:08Z</dcterms:modified>
</cp:coreProperties>
</file>