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0" r:id="rId3"/>
    <p:sldId id="256" r:id="rId4"/>
    <p:sldId id="259" r:id="rId5"/>
    <p:sldId id="257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48"/>
  </p:normalViewPr>
  <p:slideViewPr>
    <p:cSldViewPr snapToGrid="0" snapToObjects="1">
      <p:cViewPr varScale="1">
        <p:scale>
          <a:sx n="86" d="100"/>
          <a:sy n="86" d="100"/>
        </p:scale>
        <p:origin x="216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571B8-3562-3B46-9DEF-2FB701937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F265D1-1C93-814B-8CAB-A21386CAA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DF469-B86F-904B-9C1C-7480D1FD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CA68-6C73-704D-A2F3-1576C16D4AB2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19FD7-5F41-DC4D-85C4-DAA87AF6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D3057-EF8C-7448-BA62-B5104EAE4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9EEF-F97E-414C-805B-A048B8D7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6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45BD5-9BEB-7142-9DE2-632F42D28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F98CA2-C1EB-0C4A-9142-6234C2F44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B8500-5403-8748-9B1A-2BD7A108D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CA68-6C73-704D-A2F3-1576C16D4AB2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C5092-3615-6C47-A5B9-EF2215AA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A20A6-9D7B-7A4A-B8D6-03A560F4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9EEF-F97E-414C-805B-A048B8D7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8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74212C-178F-CC43-A728-81921EC54B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F11F2-3BB5-0140-AA2C-6F8064C1E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9963F-34B2-6D41-8E56-E2525A27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CA68-6C73-704D-A2F3-1576C16D4AB2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BF23-3272-1F48-9366-4340453F2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79BA5-4C95-0D4B-A5E8-6276AAECB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9EEF-F97E-414C-805B-A048B8D7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3C5F-F2B4-E247-BEED-6D61E16C3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3A38D-B4B5-9648-973B-276B3941C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9B502-38F3-214F-A71C-88EA5E6A0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CA68-6C73-704D-A2F3-1576C16D4AB2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C967A-9733-BB42-A772-D58A18B60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4F8D3-12B9-2A44-8766-7AEB2511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9EEF-F97E-414C-805B-A048B8D7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9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3408F-D0B7-BF4F-BFB5-6634B907C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9233D-AC8F-8C4D-837E-5467FE7DF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3D1B3-88A8-104D-8CCC-C39E83899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CA68-6C73-704D-A2F3-1576C16D4AB2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F6486-1E2D-4E4A-8E46-11B858A1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3D757-447F-4549-8FCF-DE84B922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9EEF-F97E-414C-805B-A048B8D7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9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8165-75AF-C843-9D66-3C4FBEA79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773C7-712E-C441-90F0-C405EB5E1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3B410D-68C4-F142-B81F-25EC45C99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22D92-0D59-EB4F-9675-6B02B60D7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CA68-6C73-704D-A2F3-1576C16D4AB2}" type="datetimeFigureOut">
              <a:rPr lang="en-US" smtClean="0"/>
              <a:t>9/28/21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2415C-C7E9-524A-8FC9-1FED6A4B0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0E567-4DC0-E146-BA26-662B2C015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9EEF-F97E-414C-805B-A048B8D7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19B37-EC60-0743-8654-EF68E46C6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8F373-0132-5B4F-8AD2-BA8BF6B93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CEC6D-034A-314E-8FC6-5133D7F94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66C1C4-CB52-F44C-835A-B60DDADC8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6358D9-8B4D-1545-A4AA-56407CA86C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D14FAB-D55A-4440-BEB0-4BA3ECD92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CA68-6C73-704D-A2F3-1576C16D4AB2}" type="datetimeFigureOut">
              <a:rPr lang="en-US" smtClean="0"/>
              <a:t>9/28/21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8F6B7-C175-8946-85AA-3A291817C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C740C-F8AD-A344-9D51-DD1CA160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9EEF-F97E-414C-805B-A048B8D7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7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F4D1B-07D3-D64B-9D40-38A750DD9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9552C5-6650-AF45-9039-4C0FFD69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CA68-6C73-704D-A2F3-1576C16D4AB2}" type="datetimeFigureOut">
              <a:rPr lang="en-US" smtClean="0"/>
              <a:t>9/28/21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662150-3D55-3A47-9863-EECFE8E96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BAA97-A791-FD46-979E-C5ADDFB2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9EEF-F97E-414C-805B-A048B8D7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3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BAFC26-9DA2-B140-B2F3-B9220F25D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CA68-6C73-704D-A2F3-1576C16D4AB2}" type="datetimeFigureOut">
              <a:rPr lang="en-US" smtClean="0"/>
              <a:t>9/28/21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527BF2-69FA-C642-A8BB-52C0E34D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2CDFA-0CB5-E545-A4C8-00537B4B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9EEF-F97E-414C-805B-A048B8D7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4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4030-2BB2-994F-9246-34E2241EB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A79C1-0E12-DF44-B26B-1E23133E6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C9A2-3E85-244A-9725-C9B00F7CF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1B88A-0D07-924F-9B2F-4743C913B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CA68-6C73-704D-A2F3-1576C16D4AB2}" type="datetimeFigureOut">
              <a:rPr lang="en-US" smtClean="0"/>
              <a:t>9/28/21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BEE40-93D6-3E45-BA0F-CC44D053D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CA9BA-C1B2-6E46-81E8-74B68FD91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9EEF-F97E-414C-805B-A048B8D7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5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ACE14-50FD-414C-B6B6-75819E6E8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40CBB3-D220-1840-A7D2-6881CC26C6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DCF7C-4598-E04D-A8D6-334F8CA26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ABAFE-A147-A043-8A86-FA8D58734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CA68-6C73-704D-A2F3-1576C16D4AB2}" type="datetimeFigureOut">
              <a:rPr lang="en-US" smtClean="0"/>
              <a:t>9/28/21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1CC6A-FF0F-254D-82FE-E9D51546F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2E950-DCCE-9248-8C18-DA098AC08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9EEF-F97E-414C-805B-A048B8D7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8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2C8B87-E2BF-244F-97B7-85F6D81D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50A7D-67F6-1E46-ACF6-97F629E3C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B3805-0A83-FA4E-9C25-89DFD30EB4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CCA68-6C73-704D-A2F3-1576C16D4AB2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2EF4C-A2E4-8843-BA89-66C147E37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111F1-6A0F-2849-A39D-9ADEFABBD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99EEF-F97E-414C-805B-A048B8D7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3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pp.joinhandshake.com/career_fairs/26965#employer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43FADA-5871-4546-9668-DD7B91EDD8C4}"/>
              </a:ext>
            </a:extLst>
          </p:cNvPr>
          <p:cNvSpPr txBox="1"/>
          <p:nvPr/>
        </p:nvSpPr>
        <p:spPr>
          <a:xfrm>
            <a:off x="1406414" y="5951095"/>
            <a:ext cx="9379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hlinkClick r:id="rId2"/>
              </a:rPr>
              <a:t>https://app.joinhandshake.com/career_fairs/26965#employers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EFC074-8FB6-A341-A13A-75BE77B48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731" y="141498"/>
            <a:ext cx="4392552" cy="5686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2B18E6-D228-484E-88BB-120B582449B5}"/>
              </a:ext>
            </a:extLst>
          </p:cNvPr>
          <p:cNvSpPr txBox="1"/>
          <p:nvPr/>
        </p:nvSpPr>
        <p:spPr>
          <a:xfrm>
            <a:off x="6356764" y="1616946"/>
            <a:ext cx="456150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Want more info? Contact:</a:t>
            </a:r>
          </a:p>
          <a:p>
            <a:endParaRPr lang="en-US" sz="2400" dirty="0"/>
          </a:p>
          <a:p>
            <a:r>
              <a:rPr lang="en-US" sz="2400" dirty="0"/>
              <a:t>Shirley Li (</a:t>
            </a:r>
            <a:r>
              <a:rPr lang="en-US" sz="2400" dirty="0" err="1"/>
              <a:t>shirleyl@mit.edu</a:t>
            </a:r>
            <a:r>
              <a:rPr lang="en-US" sz="2400" dirty="0"/>
              <a:t>)</a:t>
            </a:r>
          </a:p>
          <a:p>
            <a:r>
              <a:rPr lang="en-US" sz="2400" dirty="0"/>
              <a:t>or </a:t>
            </a:r>
          </a:p>
          <a:p>
            <a:r>
              <a:rPr lang="en-US" sz="2400" dirty="0"/>
              <a:t>Julian </a:t>
            </a:r>
            <a:r>
              <a:rPr lang="en-US" sz="2400" dirty="0" err="1"/>
              <a:t>Zulueta</a:t>
            </a:r>
            <a:r>
              <a:rPr lang="en-US" sz="2400" dirty="0"/>
              <a:t> (</a:t>
            </a:r>
            <a:r>
              <a:rPr lang="en-US" sz="2400" dirty="0" err="1"/>
              <a:t>jzulueta@mit.edu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757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3BA0-AEC6-5342-8A7C-D552B6D2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M1D5: Draft data slide for major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CB43F-B4E6-F840-B124-D31580374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47" y="1810635"/>
            <a:ext cx="10515600" cy="4351338"/>
          </a:xfrm>
        </p:spPr>
        <p:txBody>
          <a:bodyPr/>
          <a:lstStyle/>
          <a:p>
            <a:r>
              <a:rPr lang="en-US" dirty="0"/>
              <a:t>Comm Lab</a:t>
            </a:r>
          </a:p>
          <a:p>
            <a:endParaRPr lang="en-US" dirty="0"/>
          </a:p>
          <a:p>
            <a:r>
              <a:rPr lang="en-US" dirty="0"/>
              <a:t>Work on the draft of your data figure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Format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Refine/edit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Write a Results and Interpretation section in bullet points</a:t>
            </a:r>
          </a:p>
          <a:p>
            <a:endParaRPr lang="en-US" dirty="0"/>
          </a:p>
          <a:p>
            <a:r>
              <a:rPr lang="en-US" dirty="0"/>
              <a:t>Paper discussion with Noreen</a:t>
            </a:r>
          </a:p>
        </p:txBody>
      </p:sp>
    </p:spTree>
    <p:extLst>
      <p:ext uri="{BB962C8B-B14F-4D97-AF65-F5344CB8AC3E}">
        <p14:creationId xmlns:p14="http://schemas.microsoft.com/office/powerpoint/2010/main" val="155818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308F5DB-8D94-6344-B1C4-D2181495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for adjusting H2AX images for figures (adapted from Bevin’s email)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2BC6DA4-2F71-7740-B793-34D15B380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Open a H2AX image</a:t>
            </a:r>
          </a:p>
          <a:p>
            <a:r>
              <a:rPr lang="en-US" dirty="0"/>
              <a:t>Go to FITC channel</a:t>
            </a:r>
          </a:p>
          <a:p>
            <a:r>
              <a:rPr lang="en-US" dirty="0"/>
              <a:t>On main ImageJ Menu -&gt; Image -&gt; Adjust -&gt; Brightness/Contrast</a:t>
            </a:r>
          </a:p>
          <a:p>
            <a:r>
              <a:rPr lang="en-US" dirty="0"/>
              <a:t>Brightness all the way to the right</a:t>
            </a:r>
          </a:p>
          <a:p>
            <a:r>
              <a:rPr lang="en-US" dirty="0"/>
              <a:t>“Apply”</a:t>
            </a:r>
          </a:p>
          <a:p>
            <a:r>
              <a:rPr lang="en-US" dirty="0"/>
              <a:t>Zoom in on promising nuclei</a:t>
            </a:r>
          </a:p>
          <a:p>
            <a:r>
              <a:rPr lang="en-US" dirty="0"/>
              <a:t>Adjust brightness and contrast to pull up foci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6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E7E7A2-7E85-B949-8F88-5BDD08A29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for adjusting H2AX images for figures continued…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CBCE20-BDD0-6446-9607-C52A00BC9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539" y="2141537"/>
            <a:ext cx="11168921" cy="4351338"/>
          </a:xfrm>
        </p:spPr>
        <p:txBody>
          <a:bodyPr/>
          <a:lstStyle/>
          <a:p>
            <a:r>
              <a:rPr lang="en-US" dirty="0"/>
              <a:t>Zoom back out to original (Reset zoom)</a:t>
            </a:r>
          </a:p>
          <a:p>
            <a:r>
              <a:rPr lang="en-US" dirty="0"/>
              <a:t>Take screenshot of image in screen (will keep all nuclei on the same scale)</a:t>
            </a:r>
          </a:p>
          <a:p>
            <a:r>
              <a:rPr lang="en-US" dirty="0"/>
              <a:t>Zoom back in to promising nuclei and take screenshot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Move both images into </a:t>
            </a:r>
            <a:r>
              <a:rPr lang="en-US" dirty="0" err="1"/>
              <a:t>powerpoint</a:t>
            </a:r>
            <a:endParaRPr lang="en-US" dirty="0"/>
          </a:p>
          <a:p>
            <a:r>
              <a:rPr lang="en-US" dirty="0"/>
              <a:t>With cutout, crop image to highlight nuclei </a:t>
            </a:r>
          </a:p>
          <a:p>
            <a:r>
              <a:rPr lang="en-US" dirty="0"/>
              <a:t>Keep the crop the same size across all figures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03B092-4707-D941-8634-9BD1E39EA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451" y="1098029"/>
            <a:ext cx="4844662" cy="4092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AE0A43-F511-294B-A948-EF3132783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43" t="33218" r="29653" b="23514"/>
          <a:stretch/>
        </p:blipFill>
        <p:spPr>
          <a:xfrm>
            <a:off x="2261451" y="1098029"/>
            <a:ext cx="1316139" cy="134582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D437B9-0969-F148-8B07-7E1882BE0C0A}"/>
              </a:ext>
            </a:extLst>
          </p:cNvPr>
          <p:cNvSpPr txBox="1"/>
          <p:nvPr/>
        </p:nvSpPr>
        <p:spPr>
          <a:xfrm>
            <a:off x="4086503" y="5288658"/>
            <a:ext cx="11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</a:t>
            </a:r>
            <a:r>
              <a:rPr lang="en-US" sz="2000" b="1" baseline="-25000" dirty="0"/>
              <a:t>2</a:t>
            </a:r>
            <a:r>
              <a:rPr lang="en-US" sz="2000" b="1" dirty="0"/>
              <a:t>O</a:t>
            </a:r>
            <a:r>
              <a:rPr lang="en-US" sz="2000" b="1" baseline="-25000" dirty="0"/>
              <a:t>2</a:t>
            </a:r>
            <a:r>
              <a:rPr lang="en-US" sz="2000" b="1" dirty="0"/>
              <a:t> + As</a:t>
            </a:r>
          </a:p>
        </p:txBody>
      </p:sp>
    </p:spTree>
    <p:extLst>
      <p:ext uri="{BB962C8B-B14F-4D97-AF65-F5344CB8AC3E}">
        <p14:creationId xmlns:p14="http://schemas.microsoft.com/office/powerpoint/2010/main" val="2596483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7C892-ECBB-D94C-B4A3-68D2BA625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58" y="320154"/>
            <a:ext cx="5226050" cy="1325563"/>
          </a:xfrm>
        </p:spPr>
        <p:txBody>
          <a:bodyPr/>
          <a:lstStyle/>
          <a:p>
            <a:r>
              <a:rPr lang="en-US" dirty="0"/>
              <a:t>Use wiki guidance!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8D79BE4-3D2E-8348-9F95-284F72FE0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0"/>
            <a:ext cx="5226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C2723B-4D6F-1C45-9A2F-31427CD51080}"/>
              </a:ext>
            </a:extLst>
          </p:cNvPr>
          <p:cNvSpPr txBox="1"/>
          <p:nvPr/>
        </p:nvSpPr>
        <p:spPr>
          <a:xfrm>
            <a:off x="598358" y="2161882"/>
            <a:ext cx="4392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Format </a:t>
            </a:r>
            <a:r>
              <a:rPr lang="en-US" sz="2800" dirty="0" err="1"/>
              <a:t>powerpoint</a:t>
            </a:r>
            <a:r>
              <a:rPr lang="en-US" sz="2800" dirty="0"/>
              <a:t> slides to 8.5” x 11” in portrait-mode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556488-6B0B-2B49-B2F4-36E68B392EC3}"/>
              </a:ext>
            </a:extLst>
          </p:cNvPr>
          <p:cNvSpPr txBox="1"/>
          <p:nvPr/>
        </p:nvSpPr>
        <p:spPr>
          <a:xfrm>
            <a:off x="598358" y="3903239"/>
            <a:ext cx="43921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Work on figure arrangement so that figure and text all fit on same slide</a:t>
            </a:r>
          </a:p>
        </p:txBody>
      </p:sp>
    </p:spTree>
    <p:extLst>
      <p:ext uri="{BB962C8B-B14F-4D97-AF65-F5344CB8AC3E}">
        <p14:creationId xmlns:p14="http://schemas.microsoft.com/office/powerpoint/2010/main" val="5251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677CD-7B3A-8744-A219-AF463A282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EC340-51AE-3548-AF87-107653E34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Gray</a:t>
            </a:r>
            <a:r>
              <a:rPr lang="en-US" b="1" dirty="0"/>
              <a:t>, </a:t>
            </a:r>
            <a:r>
              <a:rPr lang="en-US" b="1" dirty="0">
                <a:solidFill>
                  <a:srgbClr val="7030A0"/>
                </a:solidFill>
              </a:rPr>
              <a:t>Purple</a:t>
            </a:r>
            <a:r>
              <a:rPr lang="en-US" b="1" dirty="0"/>
              <a:t>, </a:t>
            </a:r>
            <a:r>
              <a:rPr lang="en-US" b="1" dirty="0">
                <a:solidFill>
                  <a:srgbClr val="D2297A"/>
                </a:solidFill>
              </a:rPr>
              <a:t>Pink</a:t>
            </a:r>
            <a:r>
              <a:rPr lang="en-US" b="1" dirty="0"/>
              <a:t>, </a:t>
            </a:r>
            <a:r>
              <a:rPr lang="en-US" b="1" dirty="0">
                <a:solidFill>
                  <a:srgbClr val="0070C0"/>
                </a:solidFill>
              </a:rPr>
              <a:t>Blue</a:t>
            </a:r>
            <a:r>
              <a:rPr lang="en-US" b="1" dirty="0"/>
              <a:t> </a:t>
            </a:r>
            <a:r>
              <a:rPr lang="en-US" dirty="0"/>
              <a:t>Teams begin with paper discussion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3DE017-2753-AE49-8EE3-FDCD71AAA145}"/>
              </a:ext>
            </a:extLst>
          </p:cNvPr>
          <p:cNvSpPr txBox="1">
            <a:spLocks/>
          </p:cNvSpPr>
          <p:nvPr/>
        </p:nvSpPr>
        <p:spPr>
          <a:xfrm>
            <a:off x="838200" y="34622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 M1D6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C8C8B3-AA41-0D4B-A9FB-D2DD91CCC7B9}"/>
              </a:ext>
            </a:extLst>
          </p:cNvPr>
          <p:cNvSpPr txBox="1">
            <a:spLocks/>
          </p:cNvSpPr>
          <p:nvPr/>
        </p:nvSpPr>
        <p:spPr>
          <a:xfrm>
            <a:off x="838200" y="48815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Turn in Data Summary slide (revised figure and completed bullet points)</a:t>
            </a:r>
          </a:p>
        </p:txBody>
      </p:sp>
    </p:spTree>
    <p:extLst>
      <p:ext uri="{BB962C8B-B14F-4D97-AF65-F5344CB8AC3E}">
        <p14:creationId xmlns:p14="http://schemas.microsoft.com/office/powerpoint/2010/main" val="2401003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257</Words>
  <Application>Microsoft Macintosh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M1D5: Draft data slide for major assignment</vt:lpstr>
      <vt:lpstr>Notes for adjusting H2AX images for figures (adapted from Bevin’s email)</vt:lpstr>
      <vt:lpstr>Notes for adjusting H2AX images for figures continued…</vt:lpstr>
      <vt:lpstr>PowerPoint Presentation</vt:lpstr>
      <vt:lpstr>Use wiki guidance!</vt:lpstr>
      <vt:lpstr>For 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Meyer</dc:creator>
  <cp:lastModifiedBy>Becky Meyer</cp:lastModifiedBy>
  <cp:revision>1</cp:revision>
  <dcterms:created xsi:type="dcterms:W3CDTF">2021-09-28T15:22:52Z</dcterms:created>
  <dcterms:modified xsi:type="dcterms:W3CDTF">2021-09-28T16:37:05Z</dcterms:modified>
</cp:coreProperties>
</file>